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8" r:id="rId2"/>
    <p:sldId id="264" r:id="rId3"/>
    <p:sldId id="309" r:id="rId4"/>
    <p:sldId id="310" r:id="rId5"/>
    <p:sldId id="316" r:id="rId6"/>
    <p:sldId id="317" r:id="rId7"/>
    <p:sldId id="314" r:id="rId8"/>
    <p:sldId id="313" r:id="rId9"/>
    <p:sldId id="312" r:id="rId10"/>
    <p:sldId id="311" r:id="rId11"/>
    <p:sldId id="257" r:id="rId12"/>
    <p:sldId id="318" r:id="rId13"/>
    <p:sldId id="320" r:id="rId14"/>
    <p:sldId id="321" r:id="rId15"/>
    <p:sldId id="319" r:id="rId16"/>
  </p:sldIdLst>
  <p:sldSz cx="12192000" cy="6858000"/>
  <p:notesSz cx="6858000" cy="9144000"/>
  <p:embeddedFontLst>
    <p:embeddedFont>
      <p:font typeface="思源黑体 CN Normal" panose="02010600030101010101" charset="-122"/>
      <p:regular r:id="rId19"/>
    </p:embeddedFont>
    <p:embeddedFont>
      <p:font typeface="优设标题黑" panose="02010600030101010101" charset="-122"/>
      <p:regular r:id="rId20"/>
    </p:embeddedFont>
  </p:embeddedFontLst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pos="778" userDrawn="1">
          <p15:clr>
            <a:srgbClr val="A4A3A4"/>
          </p15:clr>
        </p15:guide>
        <p15:guide id="6" pos="69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1"/>
    <a:srgbClr val="002E51"/>
    <a:srgbClr val="0DADE8"/>
    <a:srgbClr val="03FCFE"/>
    <a:srgbClr val="05D6E5"/>
    <a:srgbClr val="078DB0"/>
    <a:srgbClr val="07A6C3"/>
    <a:srgbClr val="05C9DD"/>
    <a:srgbClr val="0BD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328" y="56"/>
      </p:cViewPr>
      <p:guideLst>
        <p:guide orient="horz" pos="2172"/>
        <p:guide pos="3840"/>
        <p:guide pos="438"/>
        <p:guide pos="7242"/>
        <p:guide pos="778"/>
        <p:guide pos="690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2023/10/21</a:t>
            </a:fld>
            <a:endParaRPr lang="zh-CN" altLang="en-US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‹#›</a:t>
            </a:fld>
            <a:endParaRPr lang="zh-CN" altLang="en-US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2023/10/21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ttp://photo-static-api.fotomore.com/creative/vcg/400/new/VCG211275253205.jpg" descr="templates\picture_hover\&amp;pky92109714947&amp;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rcRect l="7626" t="493" r="7751" b="25868"/>
          <a:stretch>
            <a:fillRect/>
          </a:stretch>
        </p:blipFill>
        <p:spPr>
          <a:xfrm rot="16200000">
            <a:off x="4278312" y="-1050607"/>
            <a:ext cx="6863080" cy="89642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08" h="14117">
                <a:moveTo>
                  <a:pt x="0" y="0"/>
                </a:moveTo>
                <a:lnTo>
                  <a:pt x="10808" y="0"/>
                </a:lnTo>
                <a:lnTo>
                  <a:pt x="10808" y="14117"/>
                </a:lnTo>
                <a:lnTo>
                  <a:pt x="0" y="1411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63080"/>
          </a:xfrm>
          <a:prstGeom prst="rect">
            <a:avLst/>
          </a:prstGeom>
          <a:gradFill>
            <a:gsLst>
              <a:gs pos="40000">
                <a:srgbClr val="001D33">
                  <a:alpha val="94000"/>
                </a:srgbClr>
              </a:gs>
              <a:gs pos="20000">
                <a:srgbClr val="00233D">
                  <a:alpha val="83000"/>
                </a:srgbClr>
              </a:gs>
              <a:gs pos="60000">
                <a:srgbClr val="001729">
                  <a:alpha val="100000"/>
                </a:srgbClr>
              </a:gs>
              <a:gs pos="0">
                <a:srgbClr val="002E51">
                  <a:alpha val="25000"/>
                </a:srgbClr>
              </a:gs>
              <a:gs pos="100000">
                <a:srgbClr val="00000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 flipH="1">
            <a:off x="-635" y="-635"/>
            <a:ext cx="12192000" cy="6863715"/>
            <a:chOff x="0" y="-1"/>
            <a:chExt cx="19200" cy="10809"/>
          </a:xfrm>
        </p:grpSpPr>
        <p:pic>
          <p:nvPicPr>
            <p:cNvPr id="2" name="http://photo-static-api.fotomore.com/creative/vcg/400/new/VCG211275253205.jpg" descr="templates\picture_hover\&amp;pky92109714947&amp;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rcRect l="7626" t="493" r="7751" b="33667"/>
            <a:stretch>
              <a:fillRect/>
            </a:stretch>
          </p:blipFill>
          <p:spPr>
            <a:xfrm rot="16200000">
              <a:off x="7474" y="-918"/>
              <a:ext cx="10808" cy="1264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808" h="14117">
                  <a:moveTo>
                    <a:pt x="0" y="0"/>
                  </a:moveTo>
                  <a:lnTo>
                    <a:pt x="10808" y="0"/>
                  </a:lnTo>
                  <a:lnTo>
                    <a:pt x="10808" y="14117"/>
                  </a:lnTo>
                  <a:lnTo>
                    <a:pt x="0" y="14117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9200" cy="10808"/>
            </a:xfrm>
            <a:prstGeom prst="rect">
              <a:avLst/>
            </a:prstGeom>
            <a:gradFill>
              <a:gsLst>
                <a:gs pos="15000">
                  <a:srgbClr val="00233D">
                    <a:alpha val="75000"/>
                  </a:srgbClr>
                </a:gs>
                <a:gs pos="55000">
                  <a:srgbClr val="001729">
                    <a:alpha val="100000"/>
                  </a:srgbClr>
                </a:gs>
                <a:gs pos="0">
                  <a:srgbClr val="002E51">
                    <a:alpha val="0"/>
                  </a:srgbClr>
                </a:gs>
                <a:gs pos="100000">
                  <a:srgbClr val="00000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黑体 CN Normal" panose="020B0400000000000000" charset="-122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http://photo-static-api.fotomore.com/creative/vcg/400/new/VCG211275253205.jpg" descr="templates\picture_hover\&amp;pky92109714947&amp;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rcRect l="3820" t="6408" r="3820" b="5955"/>
          <a:stretch>
            <a:fillRect/>
          </a:stretch>
        </p:blipFill>
        <p:spPr>
          <a:xfrm rot="5400000" flipH="1">
            <a:off x="1454785" y="-1455420"/>
            <a:ext cx="6863080" cy="97732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08" h="16471">
                <a:moveTo>
                  <a:pt x="0" y="0"/>
                </a:moveTo>
                <a:lnTo>
                  <a:pt x="10808" y="0"/>
                </a:lnTo>
                <a:lnTo>
                  <a:pt x="10808" y="16471"/>
                </a:lnTo>
                <a:lnTo>
                  <a:pt x="0" y="1647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 flipH="1">
            <a:off x="0" y="0"/>
            <a:ext cx="12192000" cy="6863080"/>
          </a:xfrm>
          <a:prstGeom prst="rect">
            <a:avLst/>
          </a:prstGeom>
          <a:gradFill>
            <a:gsLst>
              <a:gs pos="30000">
                <a:srgbClr val="00233D">
                  <a:alpha val="90000"/>
                </a:srgbClr>
              </a:gs>
              <a:gs pos="65000">
                <a:srgbClr val="001729">
                  <a:alpha val="100000"/>
                </a:srgbClr>
              </a:gs>
              <a:gs pos="0">
                <a:srgbClr val="002E51">
                  <a:alpha val="0"/>
                </a:srgbClr>
              </a:gs>
              <a:gs pos="100000">
                <a:srgbClr val="000001">
                  <a:alpha val="10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6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2" Type="http://schemas.openxmlformats.org/officeDocument/2006/relationships/tags" Target="../tags/tag10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10" Type="http://schemas.openxmlformats.org/officeDocument/2006/relationships/tags" Target="../tags/tag18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7" Type="http://schemas.openxmlformats.org/officeDocument/2006/relationships/image" Target="../media/image10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0.xml"/><Relationship Id="rId4" Type="http://schemas.openxmlformats.org/officeDocument/2006/relationships/tags" Target="../tags/tag8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image" Target="../media/image14.jpeg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image" Target="../media/image13.jpe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image" Target="../media/image12.png"/><Relationship Id="rId5" Type="http://schemas.openxmlformats.org/officeDocument/2006/relationships/tags" Target="../tags/tag95.xml"/><Relationship Id="rId10" Type="http://schemas.openxmlformats.org/officeDocument/2006/relationships/image" Target="../media/image11.png"/><Relationship Id="rId4" Type="http://schemas.openxmlformats.org/officeDocument/2006/relationships/tags" Target="../tags/tag94.xml"/><Relationship Id="rId9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7" Type="http://schemas.openxmlformats.org/officeDocument/2006/relationships/image" Target="../media/image15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3.xml"/><Relationship Id="rId4" Type="http://schemas.openxmlformats.org/officeDocument/2006/relationships/tags" Target="../tags/tag10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7" Type="http://schemas.openxmlformats.org/officeDocument/2006/relationships/image" Target="../media/image16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8.xml"/><Relationship Id="rId4" Type="http://schemas.openxmlformats.org/officeDocument/2006/relationships/tags" Target="../tags/tag10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tags" Target="../tags/tag36.xml"/><Relationship Id="rId18" Type="http://schemas.openxmlformats.org/officeDocument/2006/relationships/tags" Target="../tags/tag41.xml"/><Relationship Id="rId26" Type="http://schemas.openxmlformats.org/officeDocument/2006/relationships/tags" Target="../tags/tag49.xml"/><Relationship Id="rId3" Type="http://schemas.openxmlformats.org/officeDocument/2006/relationships/tags" Target="../tags/tag26.xml"/><Relationship Id="rId21" Type="http://schemas.openxmlformats.org/officeDocument/2006/relationships/tags" Target="../tags/tag44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17" Type="http://schemas.openxmlformats.org/officeDocument/2006/relationships/tags" Target="../tags/tag40.xml"/><Relationship Id="rId25" Type="http://schemas.openxmlformats.org/officeDocument/2006/relationships/tags" Target="../tags/tag48.xml"/><Relationship Id="rId2" Type="http://schemas.openxmlformats.org/officeDocument/2006/relationships/tags" Target="../tags/tag25.xml"/><Relationship Id="rId16" Type="http://schemas.openxmlformats.org/officeDocument/2006/relationships/tags" Target="../tags/tag39.xml"/><Relationship Id="rId20" Type="http://schemas.openxmlformats.org/officeDocument/2006/relationships/tags" Target="../tags/tag43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24" Type="http://schemas.openxmlformats.org/officeDocument/2006/relationships/tags" Target="../tags/tag47.xml"/><Relationship Id="rId5" Type="http://schemas.openxmlformats.org/officeDocument/2006/relationships/tags" Target="../tags/tag28.xml"/><Relationship Id="rId15" Type="http://schemas.openxmlformats.org/officeDocument/2006/relationships/tags" Target="../tags/tag38.xml"/><Relationship Id="rId23" Type="http://schemas.openxmlformats.org/officeDocument/2006/relationships/tags" Target="../tags/tag46.xml"/><Relationship Id="rId10" Type="http://schemas.openxmlformats.org/officeDocument/2006/relationships/tags" Target="../tags/tag33.xml"/><Relationship Id="rId19" Type="http://schemas.openxmlformats.org/officeDocument/2006/relationships/tags" Target="../tags/tag42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Relationship Id="rId22" Type="http://schemas.openxmlformats.org/officeDocument/2006/relationships/tags" Target="../tags/tag45.xml"/><Relationship Id="rId27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10" Type="http://schemas.openxmlformats.org/officeDocument/2006/relationships/image" Target="../media/image3.png"/><Relationship Id="rId4" Type="http://schemas.openxmlformats.org/officeDocument/2006/relationships/tags" Target="../tags/tag53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7" Type="http://schemas.openxmlformats.org/officeDocument/2006/relationships/image" Target="../media/image4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1.xml"/><Relationship Id="rId4" Type="http://schemas.openxmlformats.org/officeDocument/2006/relationships/tags" Target="../tags/tag6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7" Type="http://schemas.openxmlformats.org/officeDocument/2006/relationships/image" Target="../media/image5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69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image" Target="../media/image8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7.xml"/><Relationship Id="rId4" Type="http://schemas.openxmlformats.org/officeDocument/2006/relationships/tags" Target="../tags/tag7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791210" y="1517015"/>
            <a:ext cx="6429375" cy="1445260"/>
            <a:chOff x="1486" y="2749"/>
            <a:chExt cx="10125" cy="2276"/>
          </a:xfrm>
        </p:grpSpPr>
        <p:sp>
          <p:nvSpPr>
            <p:cNvPr id="8" name="文本框 7"/>
            <p:cNvSpPr txBox="1"/>
            <p:nvPr>
              <p:custDataLst>
                <p:tags r:id="rId11"/>
              </p:custDataLst>
            </p:nvPr>
          </p:nvSpPr>
          <p:spPr>
            <a:xfrm>
              <a:off x="3482" y="2749"/>
              <a:ext cx="2468" cy="2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CN" altLang="en-US" sz="8800" b="1" i="1">
                <a:gradFill>
                  <a:gsLst>
                    <a:gs pos="0">
                      <a:srgbClr val="0DADE8"/>
                    </a:gs>
                    <a:gs pos="100000">
                      <a:srgbClr val="03FCFE"/>
                    </a:gs>
                  </a:gsLst>
                  <a:lin ang="10800000" scaled="0"/>
                  <a:tileRect/>
                </a:gradFill>
                <a:latin typeface="优设标题黑" panose="00000500000000000000" charset="-122"/>
                <a:ea typeface="优设标题黑" panose="00000500000000000000" charset="-122"/>
                <a:cs typeface="思源黑体 CN Normal" panose="020B0400000000000000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2"/>
              </p:custDataLst>
            </p:nvPr>
          </p:nvSpPr>
          <p:spPr>
            <a:xfrm>
              <a:off x="1486" y="3031"/>
              <a:ext cx="2337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600" b="1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62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future</a:t>
              </a:r>
            </a:p>
          </p:txBody>
        </p:sp>
        <p:sp>
          <p:nvSpPr>
            <p:cNvPr id="16" name="文本框 15"/>
            <p:cNvSpPr txBox="1"/>
            <p:nvPr>
              <p:custDataLst>
                <p:tags r:id="rId13"/>
              </p:custDataLst>
            </p:nvPr>
          </p:nvSpPr>
          <p:spPr>
            <a:xfrm>
              <a:off x="1486" y="3773"/>
              <a:ext cx="233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sz="1000" cap="all">
                  <a:solidFill>
                    <a:schemeClr val="bg1">
                      <a:lumMod val="85000"/>
                    </a:schemeClr>
                  </a:soli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Product launch conference</a:t>
              </a:r>
            </a:p>
          </p:txBody>
        </p:sp>
        <p:sp>
          <p:nvSpPr>
            <p:cNvPr id="17" name="文本框 16"/>
            <p:cNvSpPr txBox="1"/>
            <p:nvPr>
              <p:custDataLst>
                <p:tags r:id="rId14"/>
              </p:custDataLst>
            </p:nvPr>
          </p:nvSpPr>
          <p:spPr>
            <a:xfrm>
              <a:off x="5369" y="2749"/>
              <a:ext cx="2468" cy="2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CN" altLang="en-US" sz="8800" b="1" i="1">
                <a:gradFill>
                  <a:gsLst>
                    <a:gs pos="0">
                      <a:srgbClr val="0DADE8"/>
                    </a:gs>
                    <a:gs pos="100000">
                      <a:srgbClr val="03FCFE"/>
                    </a:gs>
                  </a:gsLst>
                  <a:lin ang="10800000" scaled="0"/>
                  <a:tileRect/>
                </a:gradFill>
                <a:latin typeface="优设标题黑" panose="00000500000000000000" charset="-122"/>
                <a:ea typeface="优设标题黑" panose="00000500000000000000" charset="-122"/>
                <a:cs typeface="思源黑体 CN Normal" panose="020B0400000000000000" charset="-122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5"/>
              </p:custDataLst>
            </p:nvPr>
          </p:nvSpPr>
          <p:spPr>
            <a:xfrm>
              <a:off x="9143" y="2749"/>
              <a:ext cx="2468" cy="2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zh-CN" altLang="en-US" sz="8800" b="1" i="1">
                <a:gradFill>
                  <a:gsLst>
                    <a:gs pos="0">
                      <a:srgbClr val="0DADE8"/>
                    </a:gs>
                    <a:gs pos="100000">
                      <a:srgbClr val="03FCFE"/>
                    </a:gs>
                  </a:gsLst>
                  <a:lin ang="10800000" scaled="0"/>
                  <a:tileRect/>
                </a:gradFill>
                <a:latin typeface="优设标题黑" panose="00000500000000000000" charset="-122"/>
                <a:ea typeface="优设标题黑" panose="00000500000000000000" charset="-122"/>
                <a:cs typeface="思源黑体 CN Normal" panose="020B0400000000000000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01053" y="6297930"/>
            <a:ext cx="10589260" cy="306070"/>
            <a:chOff x="1246" y="9918"/>
            <a:chExt cx="16676" cy="482"/>
          </a:xfrm>
        </p:grpSpPr>
        <p:sp>
          <p:nvSpPr>
            <p:cNvPr id="3" name="文本框 2"/>
            <p:cNvSpPr txBox="1"/>
            <p:nvPr>
              <p:custDataLst>
                <p:tags r:id="rId8"/>
              </p:custDataLst>
            </p:nvPr>
          </p:nvSpPr>
          <p:spPr>
            <a:xfrm>
              <a:off x="1246" y="9918"/>
              <a:ext cx="402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科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技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驱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动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未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来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9"/>
              </p:custDataLst>
            </p:nvPr>
          </p:nvSpPr>
          <p:spPr>
            <a:xfrm>
              <a:off x="14828" y="10000"/>
              <a:ext cx="309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0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www.docer.com</a:t>
              </a:r>
            </a:p>
          </p:txBody>
        </p:sp>
        <p:cxnSp>
          <p:nvCxnSpPr>
            <p:cNvPr id="6" name="直接连接符 5"/>
            <p:cNvCxnSpPr/>
            <p:nvPr>
              <p:custDataLst>
                <p:tags r:id="rId10"/>
              </p:custDataLst>
            </p:nvPr>
          </p:nvCxnSpPr>
          <p:spPr>
            <a:xfrm>
              <a:off x="5653" y="10191"/>
              <a:ext cx="8792" cy="0"/>
            </a:xfrm>
            <a:prstGeom prst="line">
              <a:avLst/>
            </a:prstGeom>
            <a:ln w="3175">
              <a:gradFill>
                <a:gsLst>
                  <a:gs pos="20000">
                    <a:srgbClr val="0DADE8">
                      <a:alpha val="40000"/>
                    </a:srgbClr>
                  </a:gs>
                  <a:gs pos="50000">
                    <a:srgbClr val="03FCFE">
                      <a:alpha val="60000"/>
                    </a:srgbClr>
                  </a:gs>
                  <a:gs pos="80000">
                    <a:srgbClr val="0DADE8">
                      <a:alpha val="4000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/>
          <p:cNvGrpSpPr/>
          <p:nvPr/>
        </p:nvGrpSpPr>
        <p:grpSpPr>
          <a:xfrm>
            <a:off x="707612" y="4337685"/>
            <a:ext cx="6265638" cy="867026"/>
            <a:chOff x="6225" y="7667"/>
            <a:chExt cx="9867" cy="1365"/>
          </a:xfrm>
        </p:grpSpPr>
        <p:grpSp>
          <p:nvGrpSpPr>
            <p:cNvPr id="2" name="组合 1"/>
            <p:cNvGrpSpPr/>
            <p:nvPr/>
          </p:nvGrpSpPr>
          <p:grpSpPr>
            <a:xfrm>
              <a:off x="6225" y="7667"/>
              <a:ext cx="9867" cy="1365"/>
              <a:chOff x="10615" y="1513"/>
              <a:chExt cx="7066" cy="1408"/>
            </a:xfrm>
          </p:grpSpPr>
          <p:sp>
            <p:nvSpPr>
              <p:cNvPr id="7" name="剪去对角的矩形 6"/>
              <p:cNvSpPr/>
              <p:nvPr>
                <p:custDataLst>
                  <p:tags r:id="rId3"/>
                </p:custDataLst>
              </p:nvPr>
            </p:nvSpPr>
            <p:spPr>
              <a:xfrm flipH="1">
                <a:off x="10688" y="1513"/>
                <a:ext cx="6915" cy="1346"/>
              </a:xfrm>
              <a:prstGeom prst="snip2DiagRect">
                <a:avLst>
                  <a:gd name="adj1" fmla="val 0"/>
                  <a:gd name="adj2" fmla="val 30514"/>
                </a:avLst>
              </a:prstGeom>
              <a:noFill/>
              <a:ln w="28575">
                <a:gradFill>
                  <a:gsLst>
                    <a:gs pos="20000">
                      <a:srgbClr val="0DADE8">
                        <a:alpha val="60000"/>
                      </a:srgbClr>
                    </a:gs>
                    <a:gs pos="60000">
                      <a:srgbClr val="03FCFE"/>
                    </a:gs>
                    <a:gs pos="40000">
                      <a:srgbClr val="03FCFE">
                        <a:alpha val="100000"/>
                      </a:srgbClr>
                    </a:gs>
                    <a:gs pos="81000">
                      <a:srgbClr val="0DADE8">
                        <a:alpha val="60000"/>
                      </a:srgbClr>
                    </a:gs>
                  </a:gsLst>
                  <a:lin ang="18420000" scaled="1"/>
                </a:gra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Normal" panose="020B0400000000000000" charset="-122"/>
                </a:endParaRPr>
              </a:p>
            </p:txBody>
          </p:sp>
          <p:sp>
            <p:nvSpPr>
              <p:cNvPr id="9" name="梯形 8"/>
              <p:cNvSpPr/>
              <p:nvPr>
                <p:custDataLst>
                  <p:tags r:id="rId4"/>
                </p:custDataLst>
              </p:nvPr>
            </p:nvSpPr>
            <p:spPr>
              <a:xfrm rot="18900000">
                <a:off x="10615" y="1621"/>
                <a:ext cx="323" cy="45"/>
              </a:xfrm>
              <a:prstGeom prst="trapezoid">
                <a:avLst>
                  <a:gd name="adj" fmla="val 45629"/>
                </a:avLst>
              </a:prstGeom>
              <a:solidFill>
                <a:srgbClr val="0BD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Normal" panose="020B0400000000000000" charset="-122"/>
                </a:endParaRPr>
              </a:p>
            </p:txBody>
          </p:sp>
          <p:sp>
            <p:nvSpPr>
              <p:cNvPr id="10" name="梯形 9"/>
              <p:cNvSpPr/>
              <p:nvPr>
                <p:custDataLst>
                  <p:tags r:id="rId5"/>
                </p:custDataLst>
              </p:nvPr>
            </p:nvSpPr>
            <p:spPr>
              <a:xfrm rot="18900000" flipH="1" flipV="1">
                <a:off x="17358" y="2722"/>
                <a:ext cx="323" cy="45"/>
              </a:xfrm>
              <a:prstGeom prst="trapezoid">
                <a:avLst>
                  <a:gd name="adj" fmla="val 45629"/>
                </a:avLst>
              </a:prstGeom>
              <a:solidFill>
                <a:srgbClr val="0BD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Normal" panose="020B0400000000000000" charset="-122"/>
                </a:endParaRPr>
              </a:p>
            </p:txBody>
          </p:sp>
          <p:sp>
            <p:nvSpPr>
              <p:cNvPr id="11" name="梯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10942" y="2806"/>
                <a:ext cx="1701" cy="76"/>
              </a:xfrm>
              <a:prstGeom prst="trapezoid">
                <a:avLst>
                  <a:gd name="adj" fmla="val 134842"/>
                </a:avLst>
              </a:prstGeom>
              <a:solidFill>
                <a:srgbClr val="03FC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Normal" panose="020B0400000000000000" charset="-122"/>
                </a:endParaRPr>
              </a:p>
            </p:txBody>
          </p:sp>
          <p:sp>
            <p:nvSpPr>
              <p:cNvPr id="15" name="梯形 14"/>
              <p:cNvSpPr/>
              <p:nvPr>
                <p:custDataLst>
                  <p:tags r:id="rId7"/>
                </p:custDataLst>
              </p:nvPr>
            </p:nvSpPr>
            <p:spPr>
              <a:xfrm flipV="1">
                <a:off x="11884" y="2845"/>
                <a:ext cx="1701" cy="76"/>
              </a:xfrm>
              <a:prstGeom prst="trapezoid">
                <a:avLst>
                  <a:gd name="adj" fmla="val 134842"/>
                </a:avLst>
              </a:prstGeom>
              <a:gradFill>
                <a:gsLst>
                  <a:gs pos="0">
                    <a:srgbClr val="03FCFE"/>
                  </a:gs>
                  <a:gs pos="100000">
                    <a:srgbClr val="078DB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Normal" panose="020B0400000000000000" charset="-122"/>
                </a:endParaRPr>
              </a:p>
            </p:txBody>
          </p:sp>
        </p:grpSp>
        <p:sp>
          <p:nvSpPr>
            <p:cNvPr id="83" name="文本框 82"/>
            <p:cNvSpPr txBox="1"/>
            <p:nvPr>
              <p:custDataLst>
                <p:tags r:id="rId2"/>
              </p:custDataLst>
            </p:nvPr>
          </p:nvSpPr>
          <p:spPr>
            <a:xfrm>
              <a:off x="6537" y="7978"/>
              <a:ext cx="926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>
                  <a:solidFill>
                    <a:srgbClr val="00B0F0"/>
                  </a:solidFill>
                  <a:sym typeface="+mn-ea"/>
                </a:rPr>
                <a:t>FDU-Infinite</a:t>
              </a:r>
              <a:endParaRPr lang="en-US" altLang="zh-CN" sz="2400" b="1" i="1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717800" y="941705"/>
            <a:ext cx="851725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OptiPrompt 602</a:t>
            </a:r>
          </a:p>
          <a:p>
            <a:pPr algn="ctr">
              <a:lnSpc>
                <a:spcPct val="150000"/>
              </a:lnSpc>
            </a:pPr>
            <a:r>
              <a:rPr lang="zh-CN" altLang="en-US" sz="6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发布会</a:t>
            </a:r>
            <a:endParaRPr lang="zh-CN" altLang="en-US" sz="4800" cap="all">
              <a:solidFill>
                <a:schemeClr val="bg1"/>
              </a:solidFill>
              <a:uFillTx/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8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01053" y="6297930"/>
            <a:ext cx="10589260" cy="306070"/>
            <a:chOff x="1246" y="9918"/>
            <a:chExt cx="16676" cy="482"/>
          </a:xfrm>
        </p:grpSpPr>
        <p:sp>
          <p:nvSpPr>
            <p:cNvPr id="3" name="文本框 2"/>
            <p:cNvSpPr txBox="1"/>
            <p:nvPr>
              <p:custDataLst>
                <p:tags r:id="rId3"/>
              </p:custDataLst>
            </p:nvPr>
          </p:nvSpPr>
          <p:spPr>
            <a:xfrm>
              <a:off x="1246" y="9918"/>
              <a:ext cx="402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科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技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驱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动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未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来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14828" y="10000"/>
              <a:ext cx="309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0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www.docer.com</a:t>
              </a:r>
            </a:p>
          </p:txBody>
        </p:sp>
        <p:cxnSp>
          <p:nvCxnSpPr>
            <p:cNvPr id="6" name="直接连接符 5"/>
            <p:cNvCxnSpPr/>
            <p:nvPr>
              <p:custDataLst>
                <p:tags r:id="rId5"/>
              </p:custDataLst>
            </p:nvPr>
          </p:nvCxnSpPr>
          <p:spPr>
            <a:xfrm>
              <a:off x="5653" y="10191"/>
              <a:ext cx="8792" cy="0"/>
            </a:xfrm>
            <a:prstGeom prst="line">
              <a:avLst/>
            </a:prstGeom>
            <a:ln w="3175">
              <a:gradFill>
                <a:gsLst>
                  <a:gs pos="20000">
                    <a:srgbClr val="0DADE8">
                      <a:alpha val="40000"/>
                    </a:srgbClr>
                  </a:gs>
                  <a:gs pos="50000">
                    <a:srgbClr val="03FCFE">
                      <a:alpha val="60000"/>
                    </a:srgbClr>
                  </a:gs>
                  <a:gs pos="80000">
                    <a:srgbClr val="0DADE8">
                      <a:alpha val="4000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72415" y="1340485"/>
            <a:ext cx="11715750" cy="38576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01053" y="6297930"/>
            <a:ext cx="10589260" cy="306070"/>
            <a:chOff x="1246" y="9918"/>
            <a:chExt cx="16676" cy="482"/>
          </a:xfrm>
        </p:grpSpPr>
        <p:sp>
          <p:nvSpPr>
            <p:cNvPr id="21" name="文本框 20"/>
            <p:cNvSpPr txBox="1"/>
            <p:nvPr>
              <p:custDataLst>
                <p:tags r:id="rId6"/>
              </p:custDataLst>
            </p:nvPr>
          </p:nvSpPr>
          <p:spPr>
            <a:xfrm>
              <a:off x="1246" y="9918"/>
              <a:ext cx="402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科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技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驱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动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未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来</a:t>
              </a:r>
            </a:p>
          </p:txBody>
        </p:sp>
        <p:sp>
          <p:nvSpPr>
            <p:cNvPr id="22" name="文本框 21"/>
            <p:cNvSpPr txBox="1"/>
            <p:nvPr>
              <p:custDataLst>
                <p:tags r:id="rId7"/>
              </p:custDataLst>
            </p:nvPr>
          </p:nvSpPr>
          <p:spPr>
            <a:xfrm>
              <a:off x="14828" y="10000"/>
              <a:ext cx="309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0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www.docer.com</a:t>
              </a:r>
            </a:p>
          </p:txBody>
        </p:sp>
        <p:cxnSp>
          <p:nvCxnSpPr>
            <p:cNvPr id="26" name="直接连接符 25"/>
            <p:cNvCxnSpPr/>
            <p:nvPr>
              <p:custDataLst>
                <p:tags r:id="rId8"/>
              </p:custDataLst>
            </p:nvPr>
          </p:nvCxnSpPr>
          <p:spPr>
            <a:xfrm>
              <a:off x="5653" y="10191"/>
              <a:ext cx="8792" cy="0"/>
            </a:xfrm>
            <a:prstGeom prst="line">
              <a:avLst/>
            </a:prstGeom>
            <a:ln w="3175">
              <a:gradFill>
                <a:gsLst>
                  <a:gs pos="20000">
                    <a:srgbClr val="0DADE8">
                      <a:alpha val="40000"/>
                    </a:srgbClr>
                  </a:gs>
                  <a:gs pos="50000">
                    <a:srgbClr val="03FCFE">
                      <a:alpha val="60000"/>
                    </a:srgbClr>
                  </a:gs>
                  <a:gs pos="80000">
                    <a:srgbClr val="0DADE8">
                      <a:alpha val="4000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1142365" y="587375"/>
            <a:ext cx="6433185" cy="2275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+mn-ea"/>
              </a:rPr>
              <a:t>1. </a:t>
            </a:r>
            <a:r>
              <a:rPr lang="zh-CN" altLang="en-US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+mn-ea"/>
              </a:rPr>
              <a:t>检查问题是否有错，进行优化</a:t>
            </a:r>
            <a:endParaRPr lang="zh-CN" altLang="en-US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l">
              <a:lnSpc>
                <a:spcPct val="150000"/>
              </a:lnSpc>
            </a:pPr>
            <a:r>
              <a:rPr lang="en-US" altLang="zh-CN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+mn-ea"/>
              </a:rPr>
              <a:t>2. </a:t>
            </a:r>
            <a:r>
              <a:rPr lang="zh-CN" altLang="en-US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+mn-ea"/>
              </a:rPr>
              <a:t>记忆功能拟合用户需求，发挥本地模型优势</a:t>
            </a:r>
            <a:endParaRPr lang="zh-CN" altLang="en-US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l">
              <a:lnSpc>
                <a:spcPct val="150000"/>
              </a:lnSpc>
            </a:pPr>
            <a:r>
              <a:rPr lang="en-US" altLang="zh-CN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+mn-ea"/>
              </a:rPr>
              <a:t>3. </a:t>
            </a:r>
            <a:r>
              <a:rPr lang="zh-CN" altLang="en-US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+mn-ea"/>
              </a:rPr>
              <a:t>零门槛紧跟最新</a:t>
            </a:r>
            <a:r>
              <a:rPr lang="en-US" altLang="zh-CN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+mn-ea"/>
              </a:rPr>
              <a:t>prompt</a:t>
            </a:r>
            <a:r>
              <a:rPr lang="zh-CN" altLang="en-US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+mn-ea"/>
              </a:rPr>
              <a:t>成果</a:t>
            </a:r>
            <a:endParaRPr lang="zh-CN" altLang="en-US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l">
              <a:lnSpc>
                <a:spcPct val="150000"/>
              </a:lnSpc>
            </a:pPr>
            <a:r>
              <a:rPr lang="en-US" altLang="zh-CN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+mn-ea"/>
              </a:rPr>
              <a:t>4. prompt tutor</a:t>
            </a:r>
            <a:r>
              <a:rPr lang="zh-CN" altLang="en-US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+mn-ea"/>
              </a:rPr>
              <a:t>带你成为提示词撰写大师</a:t>
            </a:r>
            <a:endParaRPr lang="zh-CN" altLang="en-US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l">
              <a:lnSpc>
                <a:spcPct val="150000"/>
              </a:lnSpc>
            </a:pPr>
            <a:r>
              <a:rPr lang="en-US" altLang="zh-CN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+mn-ea"/>
              </a:rPr>
              <a:t>5. UI</a:t>
            </a:r>
            <a:r>
              <a:rPr lang="zh-CN" altLang="en-US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+mn-ea"/>
              </a:rPr>
              <a:t>界面简洁易用</a:t>
            </a:r>
            <a:endParaRPr lang="zh-CN" altLang="en-US" sz="1400" cap="all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uFillTx/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pic>
        <p:nvPicPr>
          <p:cNvPr id="4" name="图片 3" descr="fc1e959dad07b79eb05e67ea13a566c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42280" y="1679258"/>
            <a:ext cx="5270500" cy="3178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99160" y="3017520"/>
            <a:ext cx="3185160" cy="2720340"/>
          </a:xfrm>
          <a:prstGeom prst="rect">
            <a:avLst/>
          </a:prstGeom>
        </p:spPr>
      </p:pic>
      <p:pic>
        <p:nvPicPr>
          <p:cNvPr id="10" name="图片 12" descr="img_v2_635ad1f3-1430-4a42-8164-c9a83e1bb5e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970270" y="158433"/>
            <a:ext cx="5274310" cy="1290955"/>
          </a:xfrm>
          <a:prstGeom prst="rect">
            <a:avLst/>
          </a:prstGeom>
        </p:spPr>
      </p:pic>
      <p:pic>
        <p:nvPicPr>
          <p:cNvPr id="13" name="图片 13" descr="d3eb53c7-eb51-468e-958c-0ed9e8d8a04b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878388" y="5087620"/>
            <a:ext cx="5272405" cy="8597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="">
      <p:transition spd="slow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01053" y="6297930"/>
            <a:ext cx="10589260" cy="306070"/>
            <a:chOff x="1246" y="9918"/>
            <a:chExt cx="16676" cy="482"/>
          </a:xfrm>
        </p:grpSpPr>
        <p:sp>
          <p:nvSpPr>
            <p:cNvPr id="3" name="文本框 2"/>
            <p:cNvSpPr txBox="1"/>
            <p:nvPr>
              <p:custDataLst>
                <p:tags r:id="rId3"/>
              </p:custDataLst>
            </p:nvPr>
          </p:nvSpPr>
          <p:spPr>
            <a:xfrm>
              <a:off x="1246" y="9918"/>
              <a:ext cx="402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科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技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驱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动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未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来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14828" y="10000"/>
              <a:ext cx="309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0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www.docer.com</a:t>
              </a:r>
            </a:p>
          </p:txBody>
        </p:sp>
        <p:cxnSp>
          <p:nvCxnSpPr>
            <p:cNvPr id="6" name="直接连接符 5"/>
            <p:cNvCxnSpPr/>
            <p:nvPr>
              <p:custDataLst>
                <p:tags r:id="rId5"/>
              </p:custDataLst>
            </p:nvPr>
          </p:nvCxnSpPr>
          <p:spPr>
            <a:xfrm>
              <a:off x="5653" y="10191"/>
              <a:ext cx="8792" cy="0"/>
            </a:xfrm>
            <a:prstGeom prst="line">
              <a:avLst/>
            </a:prstGeom>
            <a:ln w="3175">
              <a:gradFill>
                <a:gsLst>
                  <a:gs pos="20000">
                    <a:srgbClr val="0DADE8">
                      <a:alpha val="40000"/>
                    </a:srgbClr>
                  </a:gs>
                  <a:gs pos="50000">
                    <a:srgbClr val="03FCFE">
                      <a:alpha val="60000"/>
                    </a:srgbClr>
                  </a:gs>
                  <a:gs pos="80000">
                    <a:srgbClr val="0DADE8">
                      <a:alpha val="4000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94790" y="565150"/>
            <a:ext cx="9202420" cy="4855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71980" y="5692775"/>
            <a:ext cx="609600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sym typeface="+mn-ea"/>
              </a:rPr>
              <a:t>https://github.com/Infinite-FDU/OptiPromp</a:t>
            </a:r>
            <a:r>
              <a:rPr lang="zh-CN" altLang="en-US">
                <a:sym typeface="+mn-ea"/>
              </a:rPr>
              <a:t>t</a:t>
            </a:r>
            <a:endParaRPr lang="zh-CN" altLang="en-US" sz="1400" cap="all">
              <a:solidFill>
                <a:schemeClr val="bg1"/>
              </a:solidFill>
              <a:uFillTx/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01053" y="6297930"/>
            <a:ext cx="10589260" cy="306070"/>
            <a:chOff x="1246" y="9918"/>
            <a:chExt cx="16676" cy="482"/>
          </a:xfrm>
        </p:grpSpPr>
        <p:sp>
          <p:nvSpPr>
            <p:cNvPr id="3" name="文本框 2"/>
            <p:cNvSpPr txBox="1"/>
            <p:nvPr>
              <p:custDataLst>
                <p:tags r:id="rId3"/>
              </p:custDataLst>
            </p:nvPr>
          </p:nvSpPr>
          <p:spPr>
            <a:xfrm>
              <a:off x="1246" y="9918"/>
              <a:ext cx="402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科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技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驱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动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未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来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14828" y="10000"/>
              <a:ext cx="309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0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www.docer.com</a:t>
              </a:r>
            </a:p>
          </p:txBody>
        </p:sp>
        <p:cxnSp>
          <p:nvCxnSpPr>
            <p:cNvPr id="6" name="直接连接符 5"/>
            <p:cNvCxnSpPr/>
            <p:nvPr>
              <p:custDataLst>
                <p:tags r:id="rId5"/>
              </p:custDataLst>
            </p:nvPr>
          </p:nvCxnSpPr>
          <p:spPr>
            <a:xfrm>
              <a:off x="5653" y="10191"/>
              <a:ext cx="8792" cy="0"/>
            </a:xfrm>
            <a:prstGeom prst="line">
              <a:avLst/>
            </a:prstGeom>
            <a:ln w="3175">
              <a:gradFill>
                <a:gsLst>
                  <a:gs pos="20000">
                    <a:srgbClr val="0DADE8">
                      <a:alpha val="40000"/>
                    </a:srgbClr>
                  </a:gs>
                  <a:gs pos="50000">
                    <a:srgbClr val="03FCFE">
                      <a:alpha val="60000"/>
                    </a:srgbClr>
                  </a:gs>
                  <a:gs pos="80000">
                    <a:srgbClr val="0DADE8">
                      <a:alpha val="4000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2615" y="1496060"/>
            <a:ext cx="10986770" cy="293370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01053" y="6297930"/>
            <a:ext cx="10589260" cy="306070"/>
            <a:chOff x="1246" y="9918"/>
            <a:chExt cx="16676" cy="482"/>
          </a:xfrm>
        </p:grpSpPr>
        <p:sp>
          <p:nvSpPr>
            <p:cNvPr id="3" name="文本框 2"/>
            <p:cNvSpPr txBox="1"/>
            <p:nvPr>
              <p:custDataLst>
                <p:tags r:id="rId2"/>
              </p:custDataLst>
            </p:nvPr>
          </p:nvSpPr>
          <p:spPr>
            <a:xfrm>
              <a:off x="1246" y="9918"/>
              <a:ext cx="402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科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技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驱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动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未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来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3"/>
              </p:custDataLst>
            </p:nvPr>
          </p:nvSpPr>
          <p:spPr>
            <a:xfrm>
              <a:off x="14828" y="10000"/>
              <a:ext cx="309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0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www.docer.com</a:t>
              </a:r>
            </a:p>
          </p:txBody>
        </p:sp>
        <p:cxnSp>
          <p:nvCxnSpPr>
            <p:cNvPr id="6" name="直接连接符 5"/>
            <p:cNvCxnSpPr/>
            <p:nvPr>
              <p:custDataLst>
                <p:tags r:id="rId4"/>
              </p:custDataLst>
            </p:nvPr>
          </p:nvCxnSpPr>
          <p:spPr>
            <a:xfrm>
              <a:off x="5653" y="10191"/>
              <a:ext cx="8792" cy="0"/>
            </a:xfrm>
            <a:prstGeom prst="line">
              <a:avLst/>
            </a:prstGeom>
            <a:ln w="3175">
              <a:gradFill>
                <a:gsLst>
                  <a:gs pos="20000">
                    <a:srgbClr val="0DADE8">
                      <a:alpha val="40000"/>
                    </a:srgbClr>
                  </a:gs>
                  <a:gs pos="50000">
                    <a:srgbClr val="03FCFE">
                      <a:alpha val="60000"/>
                    </a:srgbClr>
                  </a:gs>
                  <a:gs pos="80000">
                    <a:srgbClr val="0DADE8">
                      <a:alpha val="4000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682115" y="1323975"/>
            <a:ext cx="8961755" cy="33204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66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+mn-ea"/>
                <a:sym typeface="+mn-ea"/>
              </a:rPr>
              <a:t>我们不生产答案，</a:t>
            </a:r>
          </a:p>
          <a:p>
            <a:pPr algn="l">
              <a:lnSpc>
                <a:spcPct val="150000"/>
              </a:lnSpc>
            </a:pPr>
            <a:r>
              <a:rPr lang="zh-CN" altLang="en-US" sz="66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+mn-ea"/>
                <a:sym typeface="+mn-ea"/>
              </a:rPr>
              <a:t>我们只是问题的搬运工</a:t>
            </a:r>
            <a:endParaRPr lang="zh-CN" altLang="en-US" sz="6600" cap="all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01053" y="6297930"/>
            <a:ext cx="10589260" cy="306070"/>
            <a:chOff x="1246" y="9918"/>
            <a:chExt cx="16676" cy="482"/>
          </a:xfrm>
        </p:grpSpPr>
        <p:sp>
          <p:nvSpPr>
            <p:cNvPr id="3" name="文本框 2"/>
            <p:cNvSpPr txBox="1"/>
            <p:nvPr>
              <p:custDataLst>
                <p:tags r:id="rId2"/>
              </p:custDataLst>
            </p:nvPr>
          </p:nvSpPr>
          <p:spPr>
            <a:xfrm>
              <a:off x="1246" y="9918"/>
              <a:ext cx="402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科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技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驱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动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未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来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3"/>
              </p:custDataLst>
            </p:nvPr>
          </p:nvSpPr>
          <p:spPr>
            <a:xfrm>
              <a:off x="14828" y="10000"/>
              <a:ext cx="309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0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www.docer.com</a:t>
              </a:r>
            </a:p>
          </p:txBody>
        </p:sp>
        <p:cxnSp>
          <p:nvCxnSpPr>
            <p:cNvPr id="6" name="直接连接符 5"/>
            <p:cNvCxnSpPr/>
            <p:nvPr>
              <p:custDataLst>
                <p:tags r:id="rId4"/>
              </p:custDataLst>
            </p:nvPr>
          </p:nvCxnSpPr>
          <p:spPr>
            <a:xfrm>
              <a:off x="5653" y="10191"/>
              <a:ext cx="8792" cy="0"/>
            </a:xfrm>
            <a:prstGeom prst="line">
              <a:avLst/>
            </a:prstGeom>
            <a:ln w="3175">
              <a:gradFill>
                <a:gsLst>
                  <a:gs pos="20000">
                    <a:srgbClr val="0DADE8">
                      <a:alpha val="40000"/>
                    </a:srgbClr>
                  </a:gs>
                  <a:gs pos="50000">
                    <a:srgbClr val="03FCFE">
                      <a:alpha val="60000"/>
                    </a:srgbClr>
                  </a:gs>
                  <a:gs pos="80000">
                    <a:srgbClr val="0DADE8">
                      <a:alpha val="4000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3716655" y="2058670"/>
            <a:ext cx="5285105" cy="1938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50000"/>
              </a:lnSpc>
            </a:pPr>
            <a:r>
              <a:rPr lang="zh-CN" altLang="en-US" sz="8000" cap="all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谢谢大家！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2107565" y="2461895"/>
            <a:ext cx="3804920" cy="2021840"/>
            <a:chOff x="12034" y="5138"/>
            <a:chExt cx="5129" cy="3184"/>
          </a:xfrm>
        </p:grpSpPr>
        <p:sp>
          <p:nvSpPr>
            <p:cNvPr id="29" name="文本框 28"/>
            <p:cNvSpPr txBox="1"/>
            <p:nvPr>
              <p:custDataLst>
                <p:tags r:id="rId25"/>
              </p:custDataLst>
            </p:nvPr>
          </p:nvSpPr>
          <p:spPr>
            <a:xfrm>
              <a:off x="12034" y="5138"/>
              <a:ext cx="5129" cy="103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dist">
                <a:buClrTx/>
                <a:buSzTx/>
                <a:buFontTx/>
              </a:pPr>
              <a:r>
                <a:rPr lang="zh-CN" altLang="en-US" sz="3600" b="1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6200000" scaled="0"/>
                  </a:gradFill>
                  <a:effectLst/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contents</a:t>
              </a:r>
            </a:p>
          </p:txBody>
        </p:sp>
        <p:sp>
          <p:nvSpPr>
            <p:cNvPr id="25" name="文本框 24"/>
            <p:cNvSpPr txBox="1"/>
            <p:nvPr>
              <p:custDataLst>
                <p:tags r:id="rId26"/>
              </p:custDataLst>
            </p:nvPr>
          </p:nvSpPr>
          <p:spPr>
            <a:xfrm>
              <a:off x="12650" y="6157"/>
              <a:ext cx="4513" cy="216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/>
              <a:r>
                <a:rPr lang="zh-CN" altLang="en-US" sz="9600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  <a:tileRect/>
                  </a:gradFill>
                  <a:effectLst/>
                  <a:latin typeface="优设标题黑" panose="00000500000000000000" charset="-122"/>
                  <a:ea typeface="优设标题黑" panose="00000500000000000000" charset="-122"/>
                  <a:cs typeface="思源黑体 CN Normal" panose="020B0400000000000000" charset="-122"/>
                </a:rPr>
                <a:t>目录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767195" y="960755"/>
            <a:ext cx="4441190" cy="881380"/>
            <a:chOff x="10657" y="1513"/>
            <a:chExt cx="6994" cy="1388"/>
          </a:xfrm>
        </p:grpSpPr>
        <p:grpSp>
          <p:nvGrpSpPr>
            <p:cNvPr id="8" name="组合 7"/>
            <p:cNvGrpSpPr/>
            <p:nvPr/>
          </p:nvGrpSpPr>
          <p:grpSpPr>
            <a:xfrm>
              <a:off x="11116" y="1677"/>
              <a:ext cx="5899" cy="1113"/>
              <a:chOff x="11116" y="1677"/>
              <a:chExt cx="5899" cy="1113"/>
            </a:xfrm>
          </p:grpSpPr>
          <p:sp>
            <p:nvSpPr>
              <p:cNvPr id="2" name="文本框 1"/>
              <p:cNvSpPr txBox="1"/>
              <p:nvPr/>
            </p:nvSpPr>
            <p:spPr>
              <a:xfrm>
                <a:off x="12916" y="1813"/>
                <a:ext cx="409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800" cap="all">
                    <a:solidFill>
                      <a:schemeClr val="bg1"/>
                    </a:solidFill>
                    <a:uFillTx/>
                    <a:latin typeface="思源黑体 CN Normal" panose="020B0400000000000000" charset="-122"/>
                    <a:ea typeface="思源黑体 CN Normal" panose="020B0400000000000000" charset="-122"/>
                    <a:cs typeface="思源黑体 CN Normal" panose="020B0400000000000000" charset="-122"/>
                  </a:rPr>
                  <a:t>产品背景介绍</a:t>
                </a: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11116" y="1677"/>
                <a:ext cx="1643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4000">
                    <a:gradFill>
                      <a:gsLst>
                        <a:gs pos="0">
                          <a:srgbClr val="0DADE8"/>
                        </a:gs>
                        <a:gs pos="100000">
                          <a:srgbClr val="03FCFE"/>
                        </a:gs>
                      </a:gsLst>
                      <a:lin ang="10800000" scaled="0"/>
                      <a:tileRect/>
                    </a:gradFill>
                    <a:effectLst/>
                    <a:latin typeface="优设标题黑" panose="00000500000000000000" charset="-122"/>
                    <a:ea typeface="优设标题黑" panose="00000500000000000000" charset="-122"/>
                    <a:cs typeface="思源黑体 CN Normal" panose="020B0400000000000000" charset="-122"/>
                    <a:sym typeface="+mn-ea"/>
                  </a:rPr>
                  <a:t>01.</a:t>
                </a:r>
                <a:endParaRPr lang="en-US" altLang="zh-CN" sz="40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  <a:tileRect/>
                  </a:gradFill>
                  <a:effectLst/>
                  <a:uFillTx/>
                  <a:latin typeface="优设标题黑" panose="00000500000000000000" charset="-122"/>
                  <a:ea typeface="优设标题黑" panose="00000500000000000000" charset="-122"/>
                  <a:cs typeface="思源黑体 CN Normal" panose="020B0400000000000000" charset="-122"/>
                  <a:sym typeface="+mn-ea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10657" y="1513"/>
              <a:ext cx="6995" cy="1388"/>
              <a:chOff x="10657" y="1513"/>
              <a:chExt cx="6995" cy="1388"/>
            </a:xfrm>
          </p:grpSpPr>
          <p:sp>
            <p:nvSpPr>
              <p:cNvPr id="31" name="剪去对角的矩形 30"/>
              <p:cNvSpPr/>
              <p:nvPr>
                <p:custDataLst>
                  <p:tags r:id="rId23"/>
                </p:custDataLst>
              </p:nvPr>
            </p:nvSpPr>
            <p:spPr>
              <a:xfrm flipH="1">
                <a:off x="10688" y="1513"/>
                <a:ext cx="6915" cy="1346"/>
              </a:xfrm>
              <a:prstGeom prst="snip2DiagRect">
                <a:avLst>
                  <a:gd name="adj1" fmla="val 0"/>
                  <a:gd name="adj2" fmla="val 30514"/>
                </a:avLst>
              </a:prstGeom>
              <a:noFill/>
              <a:ln w="25400">
                <a:gradFill>
                  <a:gsLst>
                    <a:gs pos="20000">
                      <a:srgbClr val="0DADE8">
                        <a:alpha val="60000"/>
                      </a:srgbClr>
                    </a:gs>
                    <a:gs pos="60000">
                      <a:srgbClr val="03FCFE"/>
                    </a:gs>
                    <a:gs pos="40000">
                      <a:srgbClr val="03FCFE">
                        <a:alpha val="100000"/>
                      </a:srgbClr>
                    </a:gs>
                    <a:gs pos="81000">
                      <a:srgbClr val="0DADE8">
                        <a:alpha val="60000"/>
                      </a:srgbClr>
                    </a:gs>
                  </a:gsLst>
                  <a:lin ang="18420000" scaled="1"/>
                </a:gra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Normal" panose="020B0400000000000000" charset="-122"/>
                </a:endParaRPr>
              </a:p>
            </p:txBody>
          </p:sp>
          <p:sp>
            <p:nvSpPr>
              <p:cNvPr id="4" name="梯形 3"/>
              <p:cNvSpPr/>
              <p:nvPr/>
            </p:nvSpPr>
            <p:spPr>
              <a:xfrm rot="18900000">
                <a:off x="10657" y="1621"/>
                <a:ext cx="323" cy="45"/>
              </a:xfrm>
              <a:prstGeom prst="trapezoid">
                <a:avLst>
                  <a:gd name="adj" fmla="val 45629"/>
                </a:avLst>
              </a:prstGeom>
              <a:solidFill>
                <a:srgbClr val="0BD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Normal" panose="020B0400000000000000" charset="-122"/>
                </a:endParaRPr>
              </a:p>
            </p:txBody>
          </p:sp>
          <p:sp>
            <p:nvSpPr>
              <p:cNvPr id="5" name="梯形 4"/>
              <p:cNvSpPr/>
              <p:nvPr/>
            </p:nvSpPr>
            <p:spPr>
              <a:xfrm rot="18900000" flipH="1" flipV="1">
                <a:off x="17330" y="2722"/>
                <a:ext cx="323" cy="45"/>
              </a:xfrm>
              <a:prstGeom prst="trapezoid">
                <a:avLst>
                  <a:gd name="adj" fmla="val 45629"/>
                </a:avLst>
              </a:prstGeom>
              <a:solidFill>
                <a:srgbClr val="0BD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Normal" panose="020B0400000000000000" charset="-122"/>
                </a:endParaRPr>
              </a:p>
            </p:txBody>
          </p:sp>
          <p:sp>
            <p:nvSpPr>
              <p:cNvPr id="7" name="梯形 6"/>
              <p:cNvSpPr/>
              <p:nvPr/>
            </p:nvSpPr>
            <p:spPr>
              <a:xfrm>
                <a:off x="10942" y="2821"/>
                <a:ext cx="1701" cy="57"/>
              </a:xfrm>
              <a:prstGeom prst="trapezoid">
                <a:avLst>
                  <a:gd name="adj" fmla="val 134842"/>
                </a:avLst>
              </a:prstGeom>
              <a:solidFill>
                <a:srgbClr val="03FC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Normal" panose="020B0400000000000000" charset="-122"/>
                </a:endParaRPr>
              </a:p>
            </p:txBody>
          </p:sp>
          <p:sp>
            <p:nvSpPr>
              <p:cNvPr id="10" name="梯形 9"/>
              <p:cNvSpPr/>
              <p:nvPr>
                <p:custDataLst>
                  <p:tags r:id="rId24"/>
                </p:custDataLst>
              </p:nvPr>
            </p:nvSpPr>
            <p:spPr>
              <a:xfrm flipV="1">
                <a:off x="11884" y="2845"/>
                <a:ext cx="1701" cy="57"/>
              </a:xfrm>
              <a:prstGeom prst="trapezoid">
                <a:avLst>
                  <a:gd name="adj" fmla="val 134842"/>
                </a:avLst>
              </a:prstGeom>
              <a:gradFill>
                <a:gsLst>
                  <a:gs pos="0">
                    <a:srgbClr val="03FCFE"/>
                  </a:gs>
                  <a:gs pos="100000">
                    <a:srgbClr val="078DB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Normal" panose="020B0400000000000000" charset="-122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6767195" y="5029835"/>
            <a:ext cx="4441190" cy="881380"/>
            <a:chOff x="10657" y="1513"/>
            <a:chExt cx="6994" cy="1388"/>
          </a:xfrm>
        </p:grpSpPr>
        <p:grpSp>
          <p:nvGrpSpPr>
            <p:cNvPr id="38" name="组合 37"/>
            <p:cNvGrpSpPr/>
            <p:nvPr/>
          </p:nvGrpSpPr>
          <p:grpSpPr>
            <a:xfrm>
              <a:off x="11116" y="1677"/>
              <a:ext cx="5899" cy="1113"/>
              <a:chOff x="11116" y="1677"/>
              <a:chExt cx="5899" cy="1113"/>
            </a:xfrm>
          </p:grpSpPr>
          <p:sp>
            <p:nvSpPr>
              <p:cNvPr id="39" name="文本框 38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12916" y="1813"/>
                <a:ext cx="409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800" cap="all">
                    <a:solidFill>
                      <a:schemeClr val="bg1"/>
                    </a:solidFill>
                    <a:uFillTx/>
                    <a:latin typeface="思源黑体 CN Normal" panose="020B0400000000000000" charset="-122"/>
                    <a:ea typeface="思源黑体 CN Normal" panose="020B0400000000000000" charset="-122"/>
                    <a:cs typeface="思源黑体 CN Normal" panose="020B0400000000000000" charset="-122"/>
                    <a:sym typeface="+mn-ea"/>
                  </a:rPr>
                  <a:t>产品应用场景</a:t>
                </a:r>
                <a:endParaRPr lang="zh-CN" altLang="en-US" sz="2800" cap="all">
                  <a:solidFill>
                    <a:schemeClr val="bg1"/>
                  </a:soli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endParaRPr>
              </a:p>
            </p:txBody>
          </p:sp>
          <p:sp>
            <p:nvSpPr>
              <p:cNvPr id="40" name="文本框 39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11116" y="1677"/>
                <a:ext cx="1643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4000">
                    <a:gradFill>
                      <a:gsLst>
                        <a:gs pos="0">
                          <a:srgbClr val="0DADE8"/>
                        </a:gs>
                        <a:gs pos="100000">
                          <a:srgbClr val="03FCFE"/>
                        </a:gs>
                      </a:gsLst>
                      <a:lin ang="10800000" scaled="0"/>
                      <a:tileRect/>
                    </a:gradFill>
                    <a:effectLst/>
                    <a:latin typeface="优设标题黑" panose="00000500000000000000" charset="-122"/>
                    <a:ea typeface="优设标题黑" panose="00000500000000000000" charset="-122"/>
                    <a:cs typeface="思源黑体 CN Normal" panose="020B0400000000000000" charset="-122"/>
                    <a:sym typeface="+mn-ea"/>
                  </a:rPr>
                  <a:t>04.</a:t>
                </a:r>
                <a:endParaRPr lang="en-US" altLang="zh-CN" sz="40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  <a:tileRect/>
                  </a:gradFill>
                  <a:effectLst/>
                  <a:uFillTx/>
                  <a:latin typeface="优设标题黑" panose="00000500000000000000" charset="-122"/>
                  <a:ea typeface="优设标题黑" panose="00000500000000000000" charset="-122"/>
                  <a:cs typeface="思源黑体 CN Normal" panose="020B0400000000000000" charset="-122"/>
                  <a:sym typeface="+mn-ea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0657" y="1513"/>
              <a:ext cx="6995" cy="1388"/>
              <a:chOff x="10657" y="1513"/>
              <a:chExt cx="6995" cy="1388"/>
            </a:xfrm>
          </p:grpSpPr>
          <p:sp>
            <p:nvSpPr>
              <p:cNvPr id="42" name="剪去对角的矩形 41"/>
              <p:cNvSpPr/>
              <p:nvPr>
                <p:custDataLst>
                  <p:tags r:id="rId16"/>
                </p:custDataLst>
              </p:nvPr>
            </p:nvSpPr>
            <p:spPr>
              <a:xfrm flipH="1">
                <a:off x="10688" y="1513"/>
                <a:ext cx="6915" cy="1346"/>
              </a:xfrm>
              <a:prstGeom prst="snip2DiagRect">
                <a:avLst>
                  <a:gd name="adj1" fmla="val 0"/>
                  <a:gd name="adj2" fmla="val 30514"/>
                </a:avLst>
              </a:prstGeom>
              <a:noFill/>
              <a:ln w="25400">
                <a:gradFill>
                  <a:gsLst>
                    <a:gs pos="20000">
                      <a:srgbClr val="0DADE8">
                        <a:alpha val="60000"/>
                      </a:srgbClr>
                    </a:gs>
                    <a:gs pos="60000">
                      <a:srgbClr val="03FCFE"/>
                    </a:gs>
                    <a:gs pos="40000">
                      <a:srgbClr val="03FCFE">
                        <a:alpha val="100000"/>
                      </a:srgbClr>
                    </a:gs>
                    <a:gs pos="81000">
                      <a:srgbClr val="0DADE8">
                        <a:alpha val="60000"/>
                      </a:srgbClr>
                    </a:gs>
                  </a:gsLst>
                  <a:lin ang="18420000" scaled="1"/>
                </a:gra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Normal" panose="020B0400000000000000" charset="-122"/>
                </a:endParaRPr>
              </a:p>
            </p:txBody>
          </p:sp>
          <p:sp>
            <p:nvSpPr>
              <p:cNvPr id="43" name="梯形 42"/>
              <p:cNvSpPr/>
              <p:nvPr>
                <p:custDataLst>
                  <p:tags r:id="rId17"/>
                </p:custDataLst>
              </p:nvPr>
            </p:nvSpPr>
            <p:spPr>
              <a:xfrm rot="18900000">
                <a:off x="10657" y="1621"/>
                <a:ext cx="323" cy="45"/>
              </a:xfrm>
              <a:prstGeom prst="trapezoid">
                <a:avLst>
                  <a:gd name="adj" fmla="val 45629"/>
                </a:avLst>
              </a:prstGeom>
              <a:solidFill>
                <a:srgbClr val="0BD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Normal" panose="020B0400000000000000" charset="-122"/>
                </a:endParaRPr>
              </a:p>
            </p:txBody>
          </p:sp>
          <p:sp>
            <p:nvSpPr>
              <p:cNvPr id="44" name="梯形 43"/>
              <p:cNvSpPr/>
              <p:nvPr>
                <p:custDataLst>
                  <p:tags r:id="rId18"/>
                </p:custDataLst>
              </p:nvPr>
            </p:nvSpPr>
            <p:spPr>
              <a:xfrm rot="18900000" flipH="1" flipV="1">
                <a:off x="17330" y="2722"/>
                <a:ext cx="323" cy="45"/>
              </a:xfrm>
              <a:prstGeom prst="trapezoid">
                <a:avLst>
                  <a:gd name="adj" fmla="val 45629"/>
                </a:avLst>
              </a:prstGeom>
              <a:solidFill>
                <a:srgbClr val="0BD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Normal" panose="020B0400000000000000" charset="-122"/>
                </a:endParaRPr>
              </a:p>
            </p:txBody>
          </p:sp>
          <p:sp>
            <p:nvSpPr>
              <p:cNvPr id="45" name="梯形 44"/>
              <p:cNvSpPr/>
              <p:nvPr>
                <p:custDataLst>
                  <p:tags r:id="rId19"/>
                </p:custDataLst>
              </p:nvPr>
            </p:nvSpPr>
            <p:spPr>
              <a:xfrm>
                <a:off x="10942" y="2821"/>
                <a:ext cx="1701" cy="57"/>
              </a:xfrm>
              <a:prstGeom prst="trapezoid">
                <a:avLst>
                  <a:gd name="adj" fmla="val 134842"/>
                </a:avLst>
              </a:prstGeom>
              <a:solidFill>
                <a:srgbClr val="03FC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Normal" panose="020B0400000000000000" charset="-122"/>
                </a:endParaRPr>
              </a:p>
            </p:txBody>
          </p:sp>
          <p:sp>
            <p:nvSpPr>
              <p:cNvPr id="46" name="梯形 45"/>
              <p:cNvSpPr/>
              <p:nvPr>
                <p:custDataLst>
                  <p:tags r:id="rId20"/>
                </p:custDataLst>
              </p:nvPr>
            </p:nvSpPr>
            <p:spPr>
              <a:xfrm flipV="1">
                <a:off x="11884" y="2845"/>
                <a:ext cx="1701" cy="57"/>
              </a:xfrm>
              <a:prstGeom prst="trapezoid">
                <a:avLst>
                  <a:gd name="adj" fmla="val 134842"/>
                </a:avLst>
              </a:prstGeom>
              <a:gradFill>
                <a:gsLst>
                  <a:gs pos="0">
                    <a:srgbClr val="03FCFE"/>
                  </a:gs>
                  <a:gs pos="100000">
                    <a:srgbClr val="078DB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Normal" panose="020B0400000000000000" charset="-122"/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6767195" y="2317115"/>
            <a:ext cx="4441190" cy="881380"/>
            <a:chOff x="10657" y="1513"/>
            <a:chExt cx="6994" cy="1388"/>
          </a:xfrm>
        </p:grpSpPr>
        <p:grpSp>
          <p:nvGrpSpPr>
            <p:cNvPr id="49" name="组合 48"/>
            <p:cNvGrpSpPr/>
            <p:nvPr/>
          </p:nvGrpSpPr>
          <p:grpSpPr>
            <a:xfrm>
              <a:off x="11116" y="1677"/>
              <a:ext cx="5899" cy="1113"/>
              <a:chOff x="11116" y="1677"/>
              <a:chExt cx="5899" cy="1113"/>
            </a:xfrm>
          </p:grpSpPr>
          <p:sp>
            <p:nvSpPr>
              <p:cNvPr id="50" name="文本框 49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2916" y="1813"/>
                <a:ext cx="409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800" cap="all">
                    <a:solidFill>
                      <a:schemeClr val="bg1"/>
                    </a:solidFill>
                    <a:effectLst/>
                    <a:uFillTx/>
                    <a:latin typeface="思源黑体 CN Normal" panose="020B0400000000000000" charset="-122"/>
                    <a:ea typeface="思源黑体 CN Normal" panose="020B0400000000000000" charset="-122"/>
                    <a:cs typeface="思源黑体 CN Normal" panose="020B0400000000000000" charset="-122"/>
                    <a:sym typeface="+mn-ea"/>
                  </a:rPr>
                  <a:t>产品功能概述</a:t>
                </a:r>
                <a:endParaRPr lang="zh-CN" altLang="en-US" sz="2800" cap="all">
                  <a:solidFill>
                    <a:schemeClr val="bg1"/>
                  </a:soli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endParaRPr>
              </a:p>
            </p:txBody>
          </p:sp>
          <p:sp>
            <p:nvSpPr>
              <p:cNvPr id="51" name="文本框 50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1116" y="1677"/>
                <a:ext cx="1643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4000">
                    <a:gradFill>
                      <a:gsLst>
                        <a:gs pos="0">
                          <a:srgbClr val="0DADE8"/>
                        </a:gs>
                        <a:gs pos="100000">
                          <a:srgbClr val="03FCFE"/>
                        </a:gs>
                      </a:gsLst>
                      <a:lin ang="10800000" scaled="0"/>
                      <a:tileRect/>
                    </a:gradFill>
                    <a:effectLst/>
                    <a:latin typeface="优设标题黑" panose="00000500000000000000" charset="-122"/>
                    <a:ea typeface="优设标题黑" panose="00000500000000000000" charset="-122"/>
                    <a:cs typeface="思源黑体 CN Normal" panose="020B0400000000000000" charset="-122"/>
                    <a:sym typeface="+mn-ea"/>
                  </a:rPr>
                  <a:t>02.</a:t>
                </a:r>
                <a:endParaRPr lang="en-US" altLang="zh-CN" sz="40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  <a:tileRect/>
                  </a:gradFill>
                  <a:effectLst/>
                  <a:uFillTx/>
                  <a:latin typeface="优设标题黑" panose="00000500000000000000" charset="-122"/>
                  <a:ea typeface="优设标题黑" panose="00000500000000000000" charset="-122"/>
                  <a:cs typeface="思源黑体 CN Normal" panose="020B0400000000000000" charset="-122"/>
                  <a:sym typeface="+mn-ea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10657" y="1513"/>
              <a:ext cx="6995" cy="1388"/>
              <a:chOff x="10657" y="1513"/>
              <a:chExt cx="6995" cy="1388"/>
            </a:xfrm>
          </p:grpSpPr>
          <p:sp>
            <p:nvSpPr>
              <p:cNvPr id="53" name="剪去对角的矩形 52"/>
              <p:cNvSpPr/>
              <p:nvPr>
                <p:custDataLst>
                  <p:tags r:id="rId9"/>
                </p:custDataLst>
              </p:nvPr>
            </p:nvSpPr>
            <p:spPr>
              <a:xfrm flipH="1">
                <a:off x="10688" y="1513"/>
                <a:ext cx="6915" cy="1346"/>
              </a:xfrm>
              <a:prstGeom prst="snip2DiagRect">
                <a:avLst>
                  <a:gd name="adj1" fmla="val 0"/>
                  <a:gd name="adj2" fmla="val 30514"/>
                </a:avLst>
              </a:prstGeom>
              <a:noFill/>
              <a:ln w="25400">
                <a:gradFill>
                  <a:gsLst>
                    <a:gs pos="20000">
                      <a:srgbClr val="0DADE8">
                        <a:alpha val="60000"/>
                      </a:srgbClr>
                    </a:gs>
                    <a:gs pos="60000">
                      <a:srgbClr val="03FCFE"/>
                    </a:gs>
                    <a:gs pos="40000">
                      <a:srgbClr val="03FCFE">
                        <a:alpha val="100000"/>
                      </a:srgbClr>
                    </a:gs>
                    <a:gs pos="81000">
                      <a:srgbClr val="0DADE8">
                        <a:alpha val="60000"/>
                      </a:srgbClr>
                    </a:gs>
                  </a:gsLst>
                  <a:lin ang="18420000" scaled="1"/>
                </a:gra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Normal" panose="020B0400000000000000" charset="-122"/>
                </a:endParaRPr>
              </a:p>
            </p:txBody>
          </p:sp>
          <p:sp>
            <p:nvSpPr>
              <p:cNvPr id="54" name="梯形 53"/>
              <p:cNvSpPr/>
              <p:nvPr>
                <p:custDataLst>
                  <p:tags r:id="rId10"/>
                </p:custDataLst>
              </p:nvPr>
            </p:nvSpPr>
            <p:spPr>
              <a:xfrm rot="18900000">
                <a:off x="10657" y="1621"/>
                <a:ext cx="323" cy="45"/>
              </a:xfrm>
              <a:prstGeom prst="trapezoid">
                <a:avLst>
                  <a:gd name="adj" fmla="val 45629"/>
                </a:avLst>
              </a:prstGeom>
              <a:solidFill>
                <a:srgbClr val="0BD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Normal" panose="020B0400000000000000" charset="-122"/>
                </a:endParaRPr>
              </a:p>
            </p:txBody>
          </p:sp>
          <p:sp>
            <p:nvSpPr>
              <p:cNvPr id="55" name="梯形 54"/>
              <p:cNvSpPr/>
              <p:nvPr>
                <p:custDataLst>
                  <p:tags r:id="rId11"/>
                </p:custDataLst>
              </p:nvPr>
            </p:nvSpPr>
            <p:spPr>
              <a:xfrm rot="18900000" flipH="1" flipV="1">
                <a:off x="17330" y="2722"/>
                <a:ext cx="323" cy="45"/>
              </a:xfrm>
              <a:prstGeom prst="trapezoid">
                <a:avLst>
                  <a:gd name="adj" fmla="val 45629"/>
                </a:avLst>
              </a:prstGeom>
              <a:solidFill>
                <a:srgbClr val="0BD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Normal" panose="020B0400000000000000" charset="-122"/>
                </a:endParaRPr>
              </a:p>
            </p:txBody>
          </p:sp>
          <p:sp>
            <p:nvSpPr>
              <p:cNvPr id="56" name="梯形 55"/>
              <p:cNvSpPr/>
              <p:nvPr>
                <p:custDataLst>
                  <p:tags r:id="rId12"/>
                </p:custDataLst>
              </p:nvPr>
            </p:nvSpPr>
            <p:spPr>
              <a:xfrm>
                <a:off x="10942" y="2821"/>
                <a:ext cx="1701" cy="57"/>
              </a:xfrm>
              <a:prstGeom prst="trapezoid">
                <a:avLst>
                  <a:gd name="adj" fmla="val 134842"/>
                </a:avLst>
              </a:prstGeom>
              <a:solidFill>
                <a:srgbClr val="03FC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Normal" panose="020B0400000000000000" charset="-122"/>
                </a:endParaRPr>
              </a:p>
            </p:txBody>
          </p:sp>
          <p:sp>
            <p:nvSpPr>
              <p:cNvPr id="57" name="梯形 56"/>
              <p:cNvSpPr/>
              <p:nvPr>
                <p:custDataLst>
                  <p:tags r:id="rId13"/>
                </p:custDataLst>
              </p:nvPr>
            </p:nvSpPr>
            <p:spPr>
              <a:xfrm flipV="1">
                <a:off x="11884" y="2845"/>
                <a:ext cx="1701" cy="57"/>
              </a:xfrm>
              <a:prstGeom prst="trapezoid">
                <a:avLst>
                  <a:gd name="adj" fmla="val 134842"/>
                </a:avLst>
              </a:prstGeom>
              <a:gradFill>
                <a:gsLst>
                  <a:gs pos="0">
                    <a:srgbClr val="03FCFE"/>
                  </a:gs>
                  <a:gs pos="100000">
                    <a:srgbClr val="078DB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Normal" panose="020B0400000000000000" charset="-122"/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6767195" y="3673475"/>
            <a:ext cx="4441190" cy="881380"/>
            <a:chOff x="10657" y="1513"/>
            <a:chExt cx="6994" cy="1388"/>
          </a:xfrm>
        </p:grpSpPr>
        <p:grpSp>
          <p:nvGrpSpPr>
            <p:cNvPr id="59" name="组合 58"/>
            <p:cNvGrpSpPr/>
            <p:nvPr/>
          </p:nvGrpSpPr>
          <p:grpSpPr>
            <a:xfrm>
              <a:off x="11116" y="1677"/>
              <a:ext cx="5899" cy="1113"/>
              <a:chOff x="11116" y="1677"/>
              <a:chExt cx="5899" cy="1113"/>
            </a:xfrm>
          </p:grpSpPr>
          <p:sp>
            <p:nvSpPr>
              <p:cNvPr id="60" name="文本框 59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2916" y="1813"/>
                <a:ext cx="409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800" cap="all">
                    <a:solidFill>
                      <a:schemeClr val="bg1"/>
                    </a:solidFill>
                    <a:uFillTx/>
                    <a:latin typeface="思源黑体 CN Normal" panose="020B0400000000000000" charset="-122"/>
                    <a:ea typeface="思源黑体 CN Normal" panose="020B0400000000000000" charset="-122"/>
                    <a:cs typeface="思源黑体 CN Normal" panose="020B0400000000000000" charset="-122"/>
                    <a:sym typeface="+mn-ea"/>
                  </a:rPr>
                  <a:t>产品优势简述</a:t>
                </a:r>
                <a:endParaRPr lang="zh-CN" altLang="en-US" sz="2800" cap="all">
                  <a:solidFill>
                    <a:schemeClr val="bg1"/>
                  </a:soli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endParaRPr>
              </a:p>
            </p:txBody>
          </p:sp>
          <p:sp>
            <p:nvSpPr>
              <p:cNvPr id="61" name="文本框 60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1116" y="1677"/>
                <a:ext cx="1643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4000">
                    <a:gradFill>
                      <a:gsLst>
                        <a:gs pos="0">
                          <a:srgbClr val="0DADE8"/>
                        </a:gs>
                        <a:gs pos="100000">
                          <a:srgbClr val="03FCFE"/>
                        </a:gs>
                      </a:gsLst>
                      <a:lin ang="10800000" scaled="0"/>
                      <a:tileRect/>
                    </a:gradFill>
                    <a:effectLst/>
                    <a:latin typeface="优设标题黑" panose="00000500000000000000" charset="-122"/>
                    <a:ea typeface="优设标题黑" panose="00000500000000000000" charset="-122"/>
                    <a:cs typeface="思源黑体 CN Normal" panose="020B0400000000000000" charset="-122"/>
                    <a:sym typeface="+mn-ea"/>
                  </a:rPr>
                  <a:t>03.</a:t>
                </a:r>
                <a:endParaRPr lang="en-US" altLang="zh-CN" sz="40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  <a:tileRect/>
                  </a:gradFill>
                  <a:effectLst/>
                  <a:uFillTx/>
                  <a:latin typeface="优设标题黑" panose="00000500000000000000" charset="-122"/>
                  <a:ea typeface="优设标题黑" panose="00000500000000000000" charset="-122"/>
                  <a:cs typeface="思源黑体 CN Normal" panose="020B0400000000000000" charset="-122"/>
                  <a:sym typeface="+mn-ea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10657" y="1513"/>
              <a:ext cx="6995" cy="1388"/>
              <a:chOff x="10657" y="1513"/>
              <a:chExt cx="6995" cy="1388"/>
            </a:xfrm>
          </p:grpSpPr>
          <p:sp>
            <p:nvSpPr>
              <p:cNvPr id="63" name="剪去对角的矩形 62"/>
              <p:cNvSpPr/>
              <p:nvPr>
                <p:custDataLst>
                  <p:tags r:id="rId2"/>
                </p:custDataLst>
              </p:nvPr>
            </p:nvSpPr>
            <p:spPr>
              <a:xfrm flipH="1">
                <a:off x="10688" y="1513"/>
                <a:ext cx="6915" cy="1346"/>
              </a:xfrm>
              <a:prstGeom prst="snip2DiagRect">
                <a:avLst>
                  <a:gd name="adj1" fmla="val 0"/>
                  <a:gd name="adj2" fmla="val 30514"/>
                </a:avLst>
              </a:prstGeom>
              <a:noFill/>
              <a:ln w="25400">
                <a:gradFill>
                  <a:gsLst>
                    <a:gs pos="20000">
                      <a:srgbClr val="0DADE8">
                        <a:alpha val="60000"/>
                      </a:srgbClr>
                    </a:gs>
                    <a:gs pos="60000">
                      <a:srgbClr val="03FCFE"/>
                    </a:gs>
                    <a:gs pos="40000">
                      <a:srgbClr val="03FCFE">
                        <a:alpha val="100000"/>
                      </a:srgbClr>
                    </a:gs>
                    <a:gs pos="81000">
                      <a:srgbClr val="0DADE8">
                        <a:alpha val="60000"/>
                      </a:srgbClr>
                    </a:gs>
                  </a:gsLst>
                  <a:lin ang="18420000" scaled="1"/>
                </a:gra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Normal" panose="020B0400000000000000" charset="-122"/>
                </a:endParaRPr>
              </a:p>
            </p:txBody>
          </p:sp>
          <p:sp>
            <p:nvSpPr>
              <p:cNvPr id="64" name="梯形 63"/>
              <p:cNvSpPr/>
              <p:nvPr>
                <p:custDataLst>
                  <p:tags r:id="rId3"/>
                </p:custDataLst>
              </p:nvPr>
            </p:nvSpPr>
            <p:spPr>
              <a:xfrm rot="18900000">
                <a:off x="10657" y="1621"/>
                <a:ext cx="323" cy="45"/>
              </a:xfrm>
              <a:prstGeom prst="trapezoid">
                <a:avLst>
                  <a:gd name="adj" fmla="val 45629"/>
                </a:avLst>
              </a:prstGeom>
              <a:solidFill>
                <a:srgbClr val="0BD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Normal" panose="020B0400000000000000" charset="-122"/>
                </a:endParaRPr>
              </a:p>
            </p:txBody>
          </p:sp>
          <p:sp>
            <p:nvSpPr>
              <p:cNvPr id="65" name="梯形 64"/>
              <p:cNvSpPr/>
              <p:nvPr>
                <p:custDataLst>
                  <p:tags r:id="rId4"/>
                </p:custDataLst>
              </p:nvPr>
            </p:nvSpPr>
            <p:spPr>
              <a:xfrm rot="18900000" flipH="1" flipV="1">
                <a:off x="17330" y="2722"/>
                <a:ext cx="323" cy="45"/>
              </a:xfrm>
              <a:prstGeom prst="trapezoid">
                <a:avLst>
                  <a:gd name="adj" fmla="val 45629"/>
                </a:avLst>
              </a:prstGeom>
              <a:solidFill>
                <a:srgbClr val="0BD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Normal" panose="020B0400000000000000" charset="-122"/>
                </a:endParaRPr>
              </a:p>
            </p:txBody>
          </p:sp>
          <p:sp>
            <p:nvSpPr>
              <p:cNvPr id="66" name="梯形 65"/>
              <p:cNvSpPr/>
              <p:nvPr>
                <p:custDataLst>
                  <p:tags r:id="rId5"/>
                </p:custDataLst>
              </p:nvPr>
            </p:nvSpPr>
            <p:spPr>
              <a:xfrm>
                <a:off x="10942" y="2821"/>
                <a:ext cx="1701" cy="57"/>
              </a:xfrm>
              <a:prstGeom prst="trapezoid">
                <a:avLst>
                  <a:gd name="adj" fmla="val 134842"/>
                </a:avLst>
              </a:prstGeom>
              <a:solidFill>
                <a:srgbClr val="03FC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Normal" panose="020B0400000000000000" charset="-122"/>
                </a:endParaRPr>
              </a:p>
            </p:txBody>
          </p:sp>
          <p:sp>
            <p:nvSpPr>
              <p:cNvPr id="67" name="梯形 66"/>
              <p:cNvSpPr/>
              <p:nvPr>
                <p:custDataLst>
                  <p:tags r:id="rId6"/>
                </p:custDataLst>
              </p:nvPr>
            </p:nvSpPr>
            <p:spPr>
              <a:xfrm flipV="1">
                <a:off x="11884" y="2845"/>
                <a:ext cx="1701" cy="57"/>
              </a:xfrm>
              <a:prstGeom prst="trapezoid">
                <a:avLst>
                  <a:gd name="adj" fmla="val 134842"/>
                </a:avLst>
              </a:prstGeom>
              <a:gradFill>
                <a:gsLst>
                  <a:gs pos="0">
                    <a:srgbClr val="03FCFE"/>
                  </a:gs>
                  <a:gs pos="100000">
                    <a:srgbClr val="078DB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思源黑体 CN Normal" panose="020B0400000000000000" charset="-122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="">
      <p:transition spd="slow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8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01053" y="6297930"/>
            <a:ext cx="10589260" cy="306070"/>
            <a:chOff x="1246" y="9918"/>
            <a:chExt cx="16676" cy="482"/>
          </a:xfrm>
        </p:grpSpPr>
        <p:sp>
          <p:nvSpPr>
            <p:cNvPr id="3" name="文本框 2"/>
            <p:cNvSpPr txBox="1"/>
            <p:nvPr>
              <p:custDataLst>
                <p:tags r:id="rId5"/>
              </p:custDataLst>
            </p:nvPr>
          </p:nvSpPr>
          <p:spPr>
            <a:xfrm>
              <a:off x="1246" y="9918"/>
              <a:ext cx="402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科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技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驱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动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未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来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6"/>
              </p:custDataLst>
            </p:nvPr>
          </p:nvSpPr>
          <p:spPr>
            <a:xfrm>
              <a:off x="14828" y="10000"/>
              <a:ext cx="309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0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www.docer.com</a:t>
              </a:r>
            </a:p>
          </p:txBody>
        </p:sp>
        <p:cxnSp>
          <p:nvCxnSpPr>
            <p:cNvPr id="6" name="直接连接符 5"/>
            <p:cNvCxnSpPr/>
            <p:nvPr>
              <p:custDataLst>
                <p:tags r:id="rId7"/>
              </p:custDataLst>
            </p:nvPr>
          </p:nvCxnSpPr>
          <p:spPr>
            <a:xfrm>
              <a:off x="5653" y="10191"/>
              <a:ext cx="8792" cy="0"/>
            </a:xfrm>
            <a:prstGeom prst="line">
              <a:avLst/>
            </a:prstGeom>
            <a:ln w="3175">
              <a:gradFill>
                <a:gsLst>
                  <a:gs pos="20000">
                    <a:srgbClr val="0DADE8">
                      <a:alpha val="40000"/>
                    </a:srgbClr>
                  </a:gs>
                  <a:gs pos="50000">
                    <a:srgbClr val="03FCFE">
                      <a:alpha val="60000"/>
                    </a:srgbClr>
                  </a:gs>
                  <a:gs pos="80000">
                    <a:srgbClr val="0DADE8">
                      <a:alpha val="4000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164080" y="628650"/>
            <a:ext cx="6462395" cy="2050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145030" y="2804160"/>
            <a:ext cx="6517640" cy="197294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801370" y="5074920"/>
            <a:ext cx="4841875" cy="79184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0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注：出自李宏毅教授的课程视频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01053" y="6297930"/>
            <a:ext cx="10589260" cy="306070"/>
            <a:chOff x="1246" y="9918"/>
            <a:chExt cx="16676" cy="482"/>
          </a:xfrm>
        </p:grpSpPr>
        <p:sp>
          <p:nvSpPr>
            <p:cNvPr id="3" name="文本框 2"/>
            <p:cNvSpPr txBox="1"/>
            <p:nvPr>
              <p:custDataLst>
                <p:tags r:id="rId3"/>
              </p:custDataLst>
            </p:nvPr>
          </p:nvSpPr>
          <p:spPr>
            <a:xfrm>
              <a:off x="1246" y="9918"/>
              <a:ext cx="402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科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技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驱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动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未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来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14828" y="10000"/>
              <a:ext cx="309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0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www.docer.com</a:t>
              </a:r>
            </a:p>
          </p:txBody>
        </p:sp>
        <p:cxnSp>
          <p:nvCxnSpPr>
            <p:cNvPr id="6" name="直接连接符 5"/>
            <p:cNvCxnSpPr/>
            <p:nvPr>
              <p:custDataLst>
                <p:tags r:id="rId5"/>
              </p:custDataLst>
            </p:nvPr>
          </p:nvCxnSpPr>
          <p:spPr>
            <a:xfrm>
              <a:off x="5653" y="10191"/>
              <a:ext cx="8792" cy="0"/>
            </a:xfrm>
            <a:prstGeom prst="line">
              <a:avLst/>
            </a:prstGeom>
            <a:ln w="3175">
              <a:gradFill>
                <a:gsLst>
                  <a:gs pos="20000">
                    <a:srgbClr val="0DADE8">
                      <a:alpha val="40000"/>
                    </a:srgbClr>
                  </a:gs>
                  <a:gs pos="50000">
                    <a:srgbClr val="03FCFE">
                      <a:alpha val="60000"/>
                    </a:srgbClr>
                  </a:gs>
                  <a:gs pos="80000">
                    <a:srgbClr val="0DADE8">
                      <a:alpha val="4000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8" descr="IMG_25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979420" y="1333818"/>
            <a:ext cx="6233160" cy="419036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01053" y="6297930"/>
            <a:ext cx="10589260" cy="306070"/>
            <a:chOff x="1246" y="9918"/>
            <a:chExt cx="16676" cy="482"/>
          </a:xfrm>
        </p:grpSpPr>
        <p:sp>
          <p:nvSpPr>
            <p:cNvPr id="3" name="文本框 2"/>
            <p:cNvSpPr txBox="1"/>
            <p:nvPr>
              <p:custDataLst>
                <p:tags r:id="rId3"/>
              </p:custDataLst>
            </p:nvPr>
          </p:nvSpPr>
          <p:spPr>
            <a:xfrm>
              <a:off x="1246" y="9918"/>
              <a:ext cx="402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科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技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驱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动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未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来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14828" y="10000"/>
              <a:ext cx="309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0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www.docer.com</a:t>
              </a:r>
            </a:p>
          </p:txBody>
        </p:sp>
        <p:cxnSp>
          <p:nvCxnSpPr>
            <p:cNvPr id="6" name="直接连接符 5"/>
            <p:cNvCxnSpPr/>
            <p:nvPr>
              <p:custDataLst>
                <p:tags r:id="rId5"/>
              </p:custDataLst>
            </p:nvPr>
          </p:nvCxnSpPr>
          <p:spPr>
            <a:xfrm>
              <a:off x="5653" y="10191"/>
              <a:ext cx="8792" cy="0"/>
            </a:xfrm>
            <a:prstGeom prst="line">
              <a:avLst/>
            </a:prstGeom>
            <a:ln w="3175">
              <a:gradFill>
                <a:gsLst>
                  <a:gs pos="20000">
                    <a:srgbClr val="0DADE8">
                      <a:alpha val="40000"/>
                    </a:srgbClr>
                  </a:gs>
                  <a:gs pos="50000">
                    <a:srgbClr val="03FCFE">
                      <a:alpha val="60000"/>
                    </a:srgbClr>
                  </a:gs>
                  <a:gs pos="80000">
                    <a:srgbClr val="0DADE8">
                      <a:alpha val="4000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9" descr="IMG_25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7515" y="701675"/>
            <a:ext cx="10637520" cy="512699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01053" y="6297930"/>
            <a:ext cx="10589260" cy="306070"/>
            <a:chOff x="1246" y="9918"/>
            <a:chExt cx="16676" cy="482"/>
          </a:xfrm>
        </p:grpSpPr>
        <p:sp>
          <p:nvSpPr>
            <p:cNvPr id="3" name="文本框 2"/>
            <p:cNvSpPr txBox="1"/>
            <p:nvPr>
              <p:custDataLst>
                <p:tags r:id="rId4"/>
              </p:custDataLst>
            </p:nvPr>
          </p:nvSpPr>
          <p:spPr>
            <a:xfrm>
              <a:off x="1246" y="9918"/>
              <a:ext cx="402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科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技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驱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动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未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来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5"/>
              </p:custDataLst>
            </p:nvPr>
          </p:nvSpPr>
          <p:spPr>
            <a:xfrm>
              <a:off x="14828" y="10000"/>
              <a:ext cx="309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0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www.docer.com</a:t>
              </a:r>
            </a:p>
          </p:txBody>
        </p:sp>
        <p:cxnSp>
          <p:nvCxnSpPr>
            <p:cNvPr id="6" name="直接连接符 5"/>
            <p:cNvCxnSpPr/>
            <p:nvPr>
              <p:custDataLst>
                <p:tags r:id="rId6"/>
              </p:custDataLst>
            </p:nvPr>
          </p:nvCxnSpPr>
          <p:spPr>
            <a:xfrm>
              <a:off x="5653" y="10191"/>
              <a:ext cx="8792" cy="0"/>
            </a:xfrm>
            <a:prstGeom prst="line">
              <a:avLst/>
            </a:prstGeom>
            <a:ln w="3175">
              <a:gradFill>
                <a:gsLst>
                  <a:gs pos="20000">
                    <a:srgbClr val="0DADE8">
                      <a:alpha val="40000"/>
                    </a:srgbClr>
                  </a:gs>
                  <a:gs pos="50000">
                    <a:srgbClr val="03FCFE">
                      <a:alpha val="60000"/>
                    </a:srgbClr>
                  </a:gs>
                  <a:gs pos="80000">
                    <a:srgbClr val="0DADE8">
                      <a:alpha val="4000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204335" y="914400"/>
            <a:ext cx="258318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862263" y="3916680"/>
            <a:ext cx="5267325" cy="196850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01053" y="6297930"/>
            <a:ext cx="10589260" cy="306070"/>
            <a:chOff x="1246" y="9918"/>
            <a:chExt cx="16676" cy="482"/>
          </a:xfrm>
        </p:grpSpPr>
        <p:sp>
          <p:nvSpPr>
            <p:cNvPr id="3" name="文本框 2"/>
            <p:cNvSpPr txBox="1"/>
            <p:nvPr>
              <p:custDataLst>
                <p:tags r:id="rId3"/>
              </p:custDataLst>
            </p:nvPr>
          </p:nvSpPr>
          <p:spPr>
            <a:xfrm>
              <a:off x="1246" y="9918"/>
              <a:ext cx="402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科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技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驱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动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未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来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14828" y="10000"/>
              <a:ext cx="309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0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www.docer.com</a:t>
              </a:r>
            </a:p>
          </p:txBody>
        </p:sp>
        <p:cxnSp>
          <p:nvCxnSpPr>
            <p:cNvPr id="6" name="直接连接符 5"/>
            <p:cNvCxnSpPr/>
            <p:nvPr>
              <p:custDataLst>
                <p:tags r:id="rId5"/>
              </p:custDataLst>
            </p:nvPr>
          </p:nvCxnSpPr>
          <p:spPr>
            <a:xfrm>
              <a:off x="5653" y="10191"/>
              <a:ext cx="8792" cy="0"/>
            </a:xfrm>
            <a:prstGeom prst="line">
              <a:avLst/>
            </a:prstGeom>
            <a:ln w="3175">
              <a:gradFill>
                <a:gsLst>
                  <a:gs pos="20000">
                    <a:srgbClr val="0DADE8">
                      <a:alpha val="40000"/>
                    </a:srgbClr>
                  </a:gs>
                  <a:gs pos="50000">
                    <a:srgbClr val="03FCFE">
                      <a:alpha val="60000"/>
                    </a:srgbClr>
                  </a:gs>
                  <a:gs pos="80000">
                    <a:srgbClr val="0DADE8">
                      <a:alpha val="4000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92475" y="845820"/>
            <a:ext cx="6372225" cy="461264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01053" y="6297930"/>
            <a:ext cx="10589260" cy="306070"/>
            <a:chOff x="1246" y="9918"/>
            <a:chExt cx="16676" cy="482"/>
          </a:xfrm>
        </p:grpSpPr>
        <p:sp>
          <p:nvSpPr>
            <p:cNvPr id="3" name="文本框 2"/>
            <p:cNvSpPr txBox="1"/>
            <p:nvPr>
              <p:custDataLst>
                <p:tags r:id="rId2"/>
              </p:custDataLst>
            </p:nvPr>
          </p:nvSpPr>
          <p:spPr>
            <a:xfrm>
              <a:off x="1246" y="9918"/>
              <a:ext cx="402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科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技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驱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动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未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来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3"/>
              </p:custDataLst>
            </p:nvPr>
          </p:nvSpPr>
          <p:spPr>
            <a:xfrm>
              <a:off x="14828" y="10000"/>
              <a:ext cx="309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0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www.docer.com</a:t>
              </a:r>
            </a:p>
          </p:txBody>
        </p:sp>
        <p:cxnSp>
          <p:nvCxnSpPr>
            <p:cNvPr id="6" name="直接连接符 5"/>
            <p:cNvCxnSpPr/>
            <p:nvPr>
              <p:custDataLst>
                <p:tags r:id="rId4"/>
              </p:custDataLst>
            </p:nvPr>
          </p:nvCxnSpPr>
          <p:spPr>
            <a:xfrm>
              <a:off x="5653" y="10191"/>
              <a:ext cx="8792" cy="0"/>
            </a:xfrm>
            <a:prstGeom prst="line">
              <a:avLst/>
            </a:prstGeom>
            <a:ln w="3175">
              <a:gradFill>
                <a:gsLst>
                  <a:gs pos="20000">
                    <a:srgbClr val="0DADE8">
                      <a:alpha val="40000"/>
                    </a:srgbClr>
                  </a:gs>
                  <a:gs pos="50000">
                    <a:srgbClr val="03FCFE">
                      <a:alpha val="60000"/>
                    </a:srgbClr>
                  </a:gs>
                  <a:gs pos="80000">
                    <a:srgbClr val="0DADE8">
                      <a:alpha val="4000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2007870" y="1721485"/>
            <a:ext cx="713613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7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OptiPrompt 602</a:t>
            </a:r>
            <a:endParaRPr lang="en-US" altLang="zh-CN" sz="7200" cap="all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FillTx/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01053" y="6297930"/>
            <a:ext cx="10589260" cy="306070"/>
            <a:chOff x="1246" y="9918"/>
            <a:chExt cx="16676" cy="482"/>
          </a:xfrm>
        </p:grpSpPr>
        <p:sp>
          <p:nvSpPr>
            <p:cNvPr id="3" name="文本框 2"/>
            <p:cNvSpPr txBox="1"/>
            <p:nvPr>
              <p:custDataLst>
                <p:tags r:id="rId2"/>
              </p:custDataLst>
            </p:nvPr>
          </p:nvSpPr>
          <p:spPr>
            <a:xfrm>
              <a:off x="1246" y="9918"/>
              <a:ext cx="402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科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技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驱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动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未</a:t>
              </a:r>
              <a:r>
                <a:rPr lang="en-US" altLang="zh-CN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·</a:t>
              </a:r>
              <a:r>
                <a:rPr lang="zh-CN" altLang="en-US" sz="14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来</a:t>
              </a:r>
            </a:p>
          </p:txBody>
        </p:sp>
        <p:sp>
          <p:nvSpPr>
            <p:cNvPr id="5" name="文本框 4"/>
            <p:cNvSpPr txBox="1"/>
            <p:nvPr>
              <p:custDataLst>
                <p:tags r:id="rId3"/>
              </p:custDataLst>
            </p:nvPr>
          </p:nvSpPr>
          <p:spPr>
            <a:xfrm>
              <a:off x="14828" y="10000"/>
              <a:ext cx="309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000" cap="all">
                  <a:gradFill>
                    <a:gsLst>
                      <a:gs pos="0">
                        <a:srgbClr val="0DADE8"/>
                      </a:gs>
                      <a:gs pos="100000">
                        <a:srgbClr val="03FCFE"/>
                      </a:gs>
                    </a:gsLst>
                    <a:lin ang="10800000" scaled="0"/>
                  </a:gradFill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www.docer.com</a:t>
              </a:r>
            </a:p>
          </p:txBody>
        </p:sp>
        <p:cxnSp>
          <p:nvCxnSpPr>
            <p:cNvPr id="6" name="直接连接符 5"/>
            <p:cNvCxnSpPr/>
            <p:nvPr>
              <p:custDataLst>
                <p:tags r:id="rId4"/>
              </p:custDataLst>
            </p:nvPr>
          </p:nvCxnSpPr>
          <p:spPr>
            <a:xfrm>
              <a:off x="5653" y="10191"/>
              <a:ext cx="8792" cy="0"/>
            </a:xfrm>
            <a:prstGeom prst="line">
              <a:avLst/>
            </a:prstGeom>
            <a:ln w="3175">
              <a:gradFill>
                <a:gsLst>
                  <a:gs pos="20000">
                    <a:srgbClr val="0DADE8">
                      <a:alpha val="40000"/>
                    </a:srgbClr>
                  </a:gs>
                  <a:gs pos="50000">
                    <a:srgbClr val="03FCFE">
                      <a:alpha val="60000"/>
                    </a:srgbClr>
                  </a:gs>
                  <a:gs pos="80000">
                    <a:srgbClr val="0DADE8">
                      <a:alpha val="40000"/>
                    </a:srgbClr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B3F5FD1-E875-1BE7-7EA5-D63C588BEC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77" y="1176192"/>
            <a:ext cx="8314379" cy="41084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e4707f8-4d01-496d-9e46-ff8587c76e69"/>
  <p:tag name="COMMONDATA" val="eyJoZGlkIjoiODE1YzkwZTlmZDJhNzhjNDM5ZTA0ZThjYmQ4ZDQ1Nj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思源黑体 CN Normal"/>
        <a:ea typeface="思源黑体 CN Normal"/>
        <a:cs typeface=""/>
      </a:majorFont>
      <a:minorFont>
        <a:latin typeface="思源黑体 CN Normal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lang="zh-CN" altLang="en-US" sz="1400" cap="all">
            <a:solidFill>
              <a:schemeClr val="bg1"/>
            </a:solidFill>
            <a:uFillTx/>
            <a:latin typeface="思源黑体 CN Normal" panose="020B0400000000000000" charset="-122"/>
            <a:ea typeface="思源黑体 CN Normal" panose="020B0400000000000000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思源黑体 CN Normal"/>
        <a:font script="Hebr" typeface="思源黑体 CN Norm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Norm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思源黑体 CN Normal"/>
        <a:font script="Hebr" typeface="思源黑体 CN Norm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Norm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</Words>
  <Application>Microsoft Office PowerPoint</Application>
  <PresentationFormat>宽屏</PresentationFormat>
  <Paragraphs>54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优设标题黑</vt:lpstr>
      <vt:lpstr>思源黑体 CN Normal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Wilson Yang</cp:lastModifiedBy>
  <cp:revision>216</cp:revision>
  <dcterms:created xsi:type="dcterms:W3CDTF">2019-06-19T02:08:00Z</dcterms:created>
  <dcterms:modified xsi:type="dcterms:W3CDTF">2023-10-21T03:55:46Z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AFAD80A8A6A74F23B10508AD721AEEC4_11</vt:lpwstr>
  </property>
</Properties>
</file>